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8" r:id="rId8"/>
    <p:sldId id="269" r:id="rId9"/>
    <p:sldId id="262" r:id="rId10"/>
    <p:sldId id="267" r:id="rId11"/>
    <p:sldId id="265" r:id="rId12"/>
    <p:sldId id="26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4"/>
    <p:restoredTop sz="94181"/>
  </p:normalViewPr>
  <p:slideViewPr>
    <p:cSldViewPr snapToGrid="0" snapToObjects="1">
      <p:cViewPr>
        <p:scale>
          <a:sx n="80" d="100"/>
          <a:sy n="80" d="100"/>
        </p:scale>
        <p:origin x="400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059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568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15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92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62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78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328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25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278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29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337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0D8613-BB5E-9A4E-9A86-A2C970969ECC}" type="datetimeFigureOut">
              <a:rPr lang="en-US" smtClean="0"/>
              <a:t>9/11/16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0CF01-D4F2-DC42-B7D1-1F1846A8C0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78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36884" y="1122363"/>
            <a:ext cx="11582400" cy="2387600"/>
          </a:xfrm>
        </p:spPr>
        <p:txBody>
          <a:bodyPr/>
          <a:lstStyle/>
          <a:p>
            <a:r>
              <a:rPr lang="en-US" altLang="zh-CN" dirty="0" smtClean="0"/>
              <a:t>Summary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findings</a:t>
            </a:r>
            <a:r>
              <a:rPr lang="en-US" altLang="zh-CN" dirty="0"/>
              <a:t/>
            </a:r>
            <a:br>
              <a:rPr lang="en-US" altLang="zh-CN" dirty="0"/>
            </a:b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irbnb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Zhongyi</a:t>
            </a:r>
            <a:r>
              <a:rPr lang="zh-CN" altLang="en-US" dirty="0" smtClean="0"/>
              <a:t> </a:t>
            </a:r>
            <a:r>
              <a:rPr lang="en-US" altLang="zh-CN" dirty="0" smtClean="0"/>
              <a:t>“Lucy”</a:t>
            </a:r>
            <a:r>
              <a:rPr lang="zh-CN" altLang="en-US" dirty="0" smtClean="0"/>
              <a:t> </a:t>
            </a:r>
            <a:r>
              <a:rPr lang="en-US" altLang="zh-CN" dirty="0" smtClean="0"/>
              <a:t>Li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8275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Shared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affecting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price:</a:t>
            </a:r>
            <a:r>
              <a:rPr lang="zh-CN" altLang="en-US" dirty="0" smtClean="0"/>
              <a:t> </a:t>
            </a:r>
            <a:r>
              <a:rPr lang="en-US" altLang="zh-CN" dirty="0" smtClean="0"/>
              <a:t>neighborhoods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8848" t="11501" r="29884" b="22875"/>
          <a:stretch/>
        </p:blipFill>
        <p:spPr>
          <a:xfrm>
            <a:off x="3304674" y="1546309"/>
            <a:ext cx="5438274" cy="48643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79031" y="3481138"/>
            <a:ext cx="5629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SF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20487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Shared</a:t>
            </a:r>
            <a:r>
              <a:rPr lang="zh-CN" altLang="en-US" dirty="0"/>
              <a:t> </a:t>
            </a:r>
            <a:r>
              <a:rPr lang="en-US" altLang="zh-CN" dirty="0" smtClean="0"/>
              <a:t>factor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affecting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price:</a:t>
            </a:r>
            <a:r>
              <a:rPr lang="zh-CN" altLang="en-US" dirty="0" smtClean="0"/>
              <a:t> </a:t>
            </a:r>
            <a:r>
              <a:rPr lang="en-US" altLang="zh-CN" dirty="0" smtClean="0"/>
              <a:t>neighborhoods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/>
          <a:srcRect l="23830" t="3040" r="20760" b="25380"/>
          <a:stretch/>
        </p:blipFill>
        <p:spPr>
          <a:xfrm>
            <a:off x="2662989" y="1443788"/>
            <a:ext cx="6368717" cy="51420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52337" y="3577390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LA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036599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Unique</a:t>
            </a:r>
            <a:r>
              <a:rPr lang="zh-CN" altLang="en-US" dirty="0" smtClean="0"/>
              <a:t> </a:t>
            </a:r>
            <a:r>
              <a:rPr lang="en-US" altLang="zh-CN" dirty="0"/>
              <a:t>f</a:t>
            </a:r>
            <a:r>
              <a:rPr lang="en-US" altLang="zh-CN" dirty="0" smtClean="0"/>
              <a:t>actors</a:t>
            </a:r>
            <a:r>
              <a:rPr lang="zh-CN" altLang="en-US" dirty="0" smtClean="0"/>
              <a:t> </a:t>
            </a:r>
            <a:r>
              <a:rPr lang="en-US" altLang="zh-CN" dirty="0" smtClean="0"/>
              <a:t>affecting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NY</a:t>
            </a:r>
            <a:br>
              <a:rPr lang="en-US" altLang="zh-CN" dirty="0" smtClean="0"/>
            </a:br>
            <a:r>
              <a:rPr lang="en-US" altLang="zh-CN" dirty="0" smtClean="0"/>
              <a:t>Amenities:</a:t>
            </a:r>
            <a:r>
              <a:rPr lang="zh-CN" altLang="en-US" dirty="0" smtClean="0"/>
              <a:t> </a:t>
            </a:r>
            <a:r>
              <a:rPr lang="en-US" altLang="zh-CN" dirty="0" smtClean="0"/>
              <a:t>suitable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events,</a:t>
            </a:r>
            <a:r>
              <a:rPr lang="zh-CN" altLang="en-US" dirty="0" smtClean="0"/>
              <a:t> </a:t>
            </a:r>
            <a:r>
              <a:rPr lang="en-US" altLang="zh-CN" dirty="0" smtClean="0"/>
              <a:t>washer,</a:t>
            </a:r>
            <a:r>
              <a:rPr lang="zh-CN" altLang="en-US" dirty="0" smtClean="0"/>
              <a:t> </a:t>
            </a:r>
            <a:r>
              <a:rPr lang="en-US" altLang="zh-CN" dirty="0" smtClean="0"/>
              <a:t>wheelchair,</a:t>
            </a:r>
            <a:r>
              <a:rPr lang="zh-CN" altLang="en-US" dirty="0" smtClean="0"/>
              <a:t> </a:t>
            </a:r>
            <a:r>
              <a:rPr lang="en-US" altLang="zh-CN" dirty="0" smtClean="0"/>
              <a:t>pool</a:t>
            </a:r>
          </a:p>
          <a:p>
            <a:r>
              <a:rPr lang="en-US" altLang="zh-CN" dirty="0" smtClean="0"/>
              <a:t>LA</a:t>
            </a:r>
            <a:br>
              <a:rPr lang="en-US" altLang="zh-CN" dirty="0" smtClean="0"/>
            </a:br>
            <a:r>
              <a:rPr lang="en-US" altLang="zh-CN" dirty="0" smtClean="0"/>
              <a:t>Amenities:</a:t>
            </a:r>
            <a:r>
              <a:rPr lang="zh-CN" altLang="en-US" dirty="0" smtClean="0"/>
              <a:t> </a:t>
            </a:r>
            <a:r>
              <a:rPr lang="en-US" altLang="zh-CN" dirty="0" smtClean="0"/>
              <a:t>TV,</a:t>
            </a:r>
            <a:r>
              <a:rPr lang="zh-CN" altLang="en-US" dirty="0" smtClean="0"/>
              <a:t> </a:t>
            </a:r>
            <a:r>
              <a:rPr lang="en-US" altLang="zh-CN" smtClean="0"/>
              <a:t>gym</a:t>
            </a:r>
          </a:p>
        </p:txBody>
      </p:sp>
    </p:spTree>
    <p:extLst>
      <p:ext uri="{BB962C8B-B14F-4D97-AF65-F5344CB8AC3E}">
        <p14:creationId xmlns:p14="http://schemas.microsoft.com/office/powerpoint/2010/main" val="423634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Targets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Estimate mean and variance of </a:t>
            </a:r>
            <a:r>
              <a:rPr lang="en-US" dirty="0" err="1" smtClean="0"/>
              <a:t>airbnb</a:t>
            </a:r>
            <a:r>
              <a:rPr lang="en-US" dirty="0" smtClean="0"/>
              <a:t> prices in New York, San Francisco and Los Angeles</a:t>
            </a:r>
          </a:p>
          <a:p>
            <a:r>
              <a:rPr lang="en-US" dirty="0" smtClean="0"/>
              <a:t>Evaluate factors that influence the prices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015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Price-influencing factors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be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considered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Neighborhoods (Brooklyn, Queens</a:t>
            </a:r>
            <a:r>
              <a:rPr lang="is-IS" dirty="0" smtClean="0"/>
              <a:t>…</a:t>
            </a:r>
            <a:r>
              <a:rPr lang="en-US" dirty="0" smtClean="0"/>
              <a:t>)</a:t>
            </a:r>
          </a:p>
          <a:p>
            <a:r>
              <a:rPr lang="en-US" dirty="0" smtClean="0"/>
              <a:t>Restrictions: </a:t>
            </a:r>
            <a:r>
              <a:rPr lang="en-US" dirty="0" err="1" smtClean="0"/>
              <a:t>instant_bookable</a:t>
            </a:r>
            <a:r>
              <a:rPr lang="en-US" dirty="0" smtClean="0"/>
              <a:t>, </a:t>
            </a:r>
            <a:r>
              <a:rPr lang="en-US" dirty="0" err="1" smtClean="0"/>
              <a:t>cancellation_policy</a:t>
            </a:r>
            <a:r>
              <a:rPr lang="en-US" dirty="0" smtClean="0"/>
              <a:t>, </a:t>
            </a:r>
            <a:r>
              <a:rPr lang="en-US" dirty="0" err="1" smtClean="0"/>
              <a:t>min_nights</a:t>
            </a:r>
            <a:r>
              <a:rPr lang="en-US" dirty="0" smtClean="0"/>
              <a:t>, </a:t>
            </a:r>
            <a:r>
              <a:rPr lang="en-US" dirty="0" err="1" smtClean="0"/>
              <a:t>require_guest_profile_picture</a:t>
            </a:r>
            <a:r>
              <a:rPr lang="en-US" dirty="0" smtClean="0"/>
              <a:t>, </a:t>
            </a:r>
            <a:r>
              <a:rPr lang="en-US" dirty="0" err="1" smtClean="0"/>
              <a:t>security_deposit_native</a:t>
            </a:r>
            <a:endParaRPr lang="en-US" dirty="0" smtClean="0"/>
          </a:p>
          <a:p>
            <a:r>
              <a:rPr lang="en-US" dirty="0" smtClean="0"/>
              <a:t>Facility: bathrooms</a:t>
            </a:r>
            <a:r>
              <a:rPr lang="en-US" dirty="0"/>
              <a:t>, bedrooms, beds, </a:t>
            </a:r>
            <a:r>
              <a:rPr lang="en-US" dirty="0" err="1" smtClean="0"/>
              <a:t>property_type</a:t>
            </a:r>
            <a:r>
              <a:rPr lang="en-US" dirty="0" smtClean="0"/>
              <a:t> (house, apartment</a:t>
            </a:r>
            <a:r>
              <a:rPr lang="is-IS" dirty="0" smtClean="0"/>
              <a:t>…</a:t>
            </a:r>
            <a:r>
              <a:rPr lang="en-US" dirty="0" smtClean="0"/>
              <a:t>), </a:t>
            </a:r>
            <a:r>
              <a:rPr lang="en-US" dirty="0" err="1" smtClean="0"/>
              <a:t>room_type_category</a:t>
            </a:r>
            <a:r>
              <a:rPr lang="en-US" dirty="0" smtClean="0"/>
              <a:t> (</a:t>
            </a:r>
            <a:r>
              <a:rPr lang="en-US" dirty="0" err="1" smtClean="0"/>
              <a:t>entire_home</a:t>
            </a:r>
            <a:r>
              <a:rPr lang="en-US" dirty="0" smtClean="0"/>
              <a:t>, </a:t>
            </a:r>
            <a:r>
              <a:rPr lang="en-US" dirty="0" err="1" smtClean="0"/>
              <a:t>private_room</a:t>
            </a:r>
            <a:r>
              <a:rPr lang="en-US" dirty="0" smtClean="0"/>
              <a:t>), amenities (TV, Internet</a:t>
            </a:r>
            <a:r>
              <a:rPr lang="is-IS" dirty="0" smtClean="0"/>
              <a:t>…</a:t>
            </a:r>
            <a:r>
              <a:rPr lang="en-US" dirty="0" smtClean="0"/>
              <a:t>)</a:t>
            </a:r>
          </a:p>
          <a:p>
            <a:r>
              <a:rPr lang="en-US" dirty="0" smtClean="0"/>
              <a:t>Descriptions: </a:t>
            </a:r>
            <a:r>
              <a:rPr lang="en-US" dirty="0" err="1" smtClean="0"/>
              <a:t>picture_count</a:t>
            </a:r>
            <a:r>
              <a:rPr lang="en-US" dirty="0"/>
              <a:t>, </a:t>
            </a:r>
            <a:r>
              <a:rPr lang="en-US" dirty="0" err="1"/>
              <a:t>reviews_count</a:t>
            </a:r>
            <a:r>
              <a:rPr lang="en-US" dirty="0"/>
              <a:t>, </a:t>
            </a:r>
            <a:r>
              <a:rPr lang="en-US" dirty="0" err="1"/>
              <a:t>star_rating</a:t>
            </a:r>
            <a:r>
              <a:rPr lang="en-US" dirty="0"/>
              <a:t>, </a:t>
            </a:r>
            <a:r>
              <a:rPr lang="en-US" dirty="0" err="1" smtClean="0"/>
              <a:t>review_rating_valuem</a:t>
            </a:r>
            <a:endParaRPr lang="en-US" dirty="0" smtClean="0"/>
          </a:p>
          <a:p>
            <a:r>
              <a:rPr lang="en-US" dirty="0" smtClean="0"/>
              <a:t>Host parameters: </a:t>
            </a:r>
            <a:r>
              <a:rPr lang="en-US" dirty="0" err="1" smtClean="0"/>
              <a:t>identity_verified</a:t>
            </a:r>
            <a:r>
              <a:rPr lang="en-US" dirty="0" smtClean="0"/>
              <a:t>, </a:t>
            </a:r>
            <a:r>
              <a:rPr lang="en-US" dirty="0" err="1" smtClean="0"/>
              <a:t>is_superhost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037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IDs of posts are extracted from the </a:t>
            </a:r>
            <a:r>
              <a:rPr lang="en-US" dirty="0" err="1" smtClean="0"/>
              <a:t>urls</a:t>
            </a:r>
            <a:r>
              <a:rPr lang="en-US" dirty="0" smtClean="0"/>
              <a:t> using </a:t>
            </a:r>
            <a:r>
              <a:rPr lang="en-US" dirty="0" err="1" smtClean="0"/>
              <a:t>import.io</a:t>
            </a:r>
            <a:r>
              <a:rPr lang="en-US" dirty="0" smtClean="0"/>
              <a:t>.</a:t>
            </a:r>
          </a:p>
          <a:p>
            <a:r>
              <a:rPr lang="en-US" dirty="0" smtClean="0"/>
              <a:t>The detailed information is extracted by IDs as reference using API.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5949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cleaning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”</a:t>
            </a:r>
            <a:r>
              <a:rPr lang="en-US" dirty="0" err="1" smtClean="0"/>
              <a:t>shared_room</a:t>
            </a:r>
            <a:r>
              <a:rPr lang="en-US" dirty="0" smtClean="0"/>
              <a:t>” posts are deleted.</a:t>
            </a:r>
          </a:p>
          <a:p>
            <a:r>
              <a:rPr lang="en-US" dirty="0" smtClean="0"/>
              <a:t>Only “</a:t>
            </a:r>
            <a:r>
              <a:rPr lang="en-US" dirty="0" err="1" smtClean="0"/>
              <a:t>real_bed</a:t>
            </a:r>
            <a:r>
              <a:rPr lang="en-US" dirty="0" smtClean="0"/>
              <a:t>” posts are kept.</a:t>
            </a:r>
          </a:p>
          <a:p>
            <a:r>
              <a:rPr lang="en-US" dirty="0" smtClean="0"/>
              <a:t>Cleaning fee is considered part of the price.</a:t>
            </a:r>
          </a:p>
          <a:p>
            <a:r>
              <a:rPr lang="en-US" dirty="0" smtClean="0"/>
              <a:t>47 indicator variables are created for the amenities</a:t>
            </a:r>
          </a:p>
          <a:p>
            <a:r>
              <a:rPr lang="en-US" dirty="0" smtClean="0"/>
              <a:t>The following variables are considered numeric variables: price, bedrooms, bathrooms, beds, </a:t>
            </a:r>
            <a:r>
              <a:rPr lang="en-US" dirty="0" err="1" smtClean="0"/>
              <a:t>min_nights</a:t>
            </a:r>
            <a:r>
              <a:rPr lang="en-US" dirty="0" smtClean="0"/>
              <a:t>, </a:t>
            </a:r>
            <a:r>
              <a:rPr lang="en-US" dirty="0" err="1" smtClean="0"/>
              <a:t>person_capacity</a:t>
            </a:r>
            <a:r>
              <a:rPr lang="en-US" dirty="0" smtClean="0"/>
              <a:t>, </a:t>
            </a:r>
            <a:r>
              <a:rPr lang="en-US" dirty="0" err="1" smtClean="0"/>
              <a:t>picture_count</a:t>
            </a:r>
            <a:r>
              <a:rPr lang="en-US" dirty="0" smtClean="0"/>
              <a:t>, </a:t>
            </a:r>
            <a:r>
              <a:rPr lang="en-US" dirty="0" err="1" smtClean="0"/>
              <a:t>length_amenities_ids</a:t>
            </a:r>
            <a:r>
              <a:rPr lang="en-US" dirty="0" smtClean="0"/>
              <a:t>, </a:t>
            </a:r>
            <a:r>
              <a:rPr lang="en-US" dirty="0" err="1" smtClean="0"/>
              <a:t>cleaning_fee_native</a:t>
            </a:r>
            <a:r>
              <a:rPr lang="en-US" dirty="0" smtClean="0"/>
              <a:t>, </a:t>
            </a:r>
            <a:r>
              <a:rPr lang="en-US" dirty="0" err="1" smtClean="0"/>
              <a:t>security_deposit_native</a:t>
            </a:r>
            <a:r>
              <a:rPr lang="en-US" dirty="0" smtClean="0"/>
              <a:t>, </a:t>
            </a:r>
            <a:r>
              <a:rPr lang="en-US" dirty="0" err="1" smtClean="0"/>
              <a:t>review_rating_value</a:t>
            </a:r>
            <a:r>
              <a:rPr lang="en-US" dirty="0" smtClean="0"/>
              <a:t>, </a:t>
            </a:r>
            <a:r>
              <a:rPr lang="en-US" dirty="0" err="1" smtClean="0"/>
              <a:t>reviews_count</a:t>
            </a:r>
            <a:r>
              <a:rPr lang="en-US" dirty="0" smtClean="0"/>
              <a:t>, </a:t>
            </a:r>
            <a:r>
              <a:rPr lang="en-US" dirty="0" err="1" smtClean="0"/>
              <a:t>star_rating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7539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is split into 2/3 training set and 1/3 test set.</a:t>
            </a:r>
          </a:p>
          <a:p>
            <a:r>
              <a:rPr lang="en-US" dirty="0" smtClean="0"/>
              <a:t>Models: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Random forest</a:t>
            </a:r>
            <a:br>
              <a:rPr lang="en-US" dirty="0" smtClean="0"/>
            </a:br>
            <a:r>
              <a:rPr lang="en-US" dirty="0" smtClean="0"/>
              <a:t>Boosting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LASSO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Ridge regression</a:t>
            </a:r>
            <a:br>
              <a:rPr lang="en-US" dirty="0" smtClean="0"/>
            </a:br>
            <a:r>
              <a:rPr lang="en-US" dirty="0" smtClean="0"/>
              <a:t>Neural networks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1815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Findings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59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Average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standard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deviation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of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price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6377433"/>
              </p:ext>
            </p:extLst>
          </p:nvPr>
        </p:nvGraphicFramePr>
        <p:xfrm>
          <a:off x="260684" y="2804194"/>
          <a:ext cx="5017169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5190"/>
                <a:gridCol w="1716505"/>
                <a:gridCol w="2085474"/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 smtClean="0"/>
                        <a:t>Average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 smtClean="0"/>
                        <a:t>Standard</a:t>
                      </a:r>
                      <a:r>
                        <a:rPr lang="zh-CN" altLang="en-US" sz="2800" dirty="0" smtClean="0"/>
                        <a:t> </a:t>
                      </a:r>
                      <a:r>
                        <a:rPr lang="en-US" altLang="zh-CN" sz="2800" dirty="0" smtClean="0"/>
                        <a:t>deviation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 smtClean="0"/>
                        <a:t>NY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 smtClean="0"/>
                        <a:t>123.9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 smtClean="0"/>
                        <a:t>79.3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 smtClean="0"/>
                        <a:t>SF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 smtClean="0"/>
                        <a:t>156.4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 smtClean="0"/>
                        <a:t>70.4</a:t>
                      </a:r>
                      <a:endParaRPr lang="en-US" sz="28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 smtClean="0"/>
                        <a:t>LA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 smtClean="0"/>
                        <a:t>109.9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dirty="0" smtClean="0"/>
                        <a:t>83.1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53"/>
          <a:stretch/>
        </p:blipFill>
        <p:spPr>
          <a:xfrm>
            <a:off x="5470358" y="1876929"/>
            <a:ext cx="6577263" cy="9809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44"/>
          <a:stretch/>
        </p:blipFill>
        <p:spPr>
          <a:xfrm>
            <a:off x="5454314" y="3584992"/>
            <a:ext cx="6593307" cy="101695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89"/>
          <a:stretch/>
        </p:blipFill>
        <p:spPr>
          <a:xfrm>
            <a:off x="5454313" y="5303553"/>
            <a:ext cx="6593307" cy="106501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614608" y="1540042"/>
            <a:ext cx="53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mtClean="0"/>
              <a:t>NY</a:t>
            </a:r>
            <a:endParaRPr lang="en-US" sz="2400"/>
          </a:p>
        </p:txBody>
      </p:sp>
      <p:sp>
        <p:nvSpPr>
          <p:cNvPr id="10" name="TextBox 9"/>
          <p:cNvSpPr txBox="1"/>
          <p:nvPr/>
        </p:nvSpPr>
        <p:spPr>
          <a:xfrm>
            <a:off x="8638671" y="3200400"/>
            <a:ext cx="466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mtClean="0"/>
              <a:t>SF</a:t>
            </a:r>
            <a:endParaRPr lang="en-US" sz="2400"/>
          </a:p>
        </p:txBody>
      </p:sp>
      <p:sp>
        <p:nvSpPr>
          <p:cNvPr id="11" name="TextBox 10"/>
          <p:cNvSpPr txBox="1"/>
          <p:nvPr/>
        </p:nvSpPr>
        <p:spPr>
          <a:xfrm>
            <a:off x="8638671" y="5072720"/>
            <a:ext cx="5004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smtClean="0"/>
              <a:t>LA</a:t>
            </a: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1711136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Shared</a:t>
            </a:r>
            <a:r>
              <a:rPr lang="zh-CN" altLang="en-US" dirty="0"/>
              <a:t> </a:t>
            </a:r>
            <a:r>
              <a:rPr lang="en-US" altLang="zh-CN" dirty="0" smtClean="0"/>
              <a:t>factor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affecting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price:</a:t>
            </a:r>
            <a:r>
              <a:rPr lang="zh-CN" altLang="en-US" dirty="0" smtClean="0"/>
              <a:t> </a:t>
            </a:r>
            <a:r>
              <a:rPr lang="en-US" altLang="zh-CN" dirty="0" smtClean="0"/>
              <a:t>neighborhoods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083" t="11900" r="25678" b="15870"/>
          <a:stretch/>
        </p:blipFill>
        <p:spPr>
          <a:xfrm>
            <a:off x="3313410" y="1363577"/>
            <a:ext cx="5397456" cy="538605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679031" y="3481138"/>
            <a:ext cx="6495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smtClean="0"/>
              <a:t>NY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8628822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11314</TotalTime>
  <Words>254</Words>
  <Application>Microsoft Macintosh PowerPoint</Application>
  <PresentationFormat>Widescreen</PresentationFormat>
  <Paragraphs>49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DengXian</vt:lpstr>
      <vt:lpstr>DengXian Light</vt:lpstr>
      <vt:lpstr>Office Theme</vt:lpstr>
      <vt:lpstr>Summary of findings on Airbnb</vt:lpstr>
      <vt:lpstr>Targets</vt:lpstr>
      <vt:lpstr>Price-influencing factors to be considered</vt:lpstr>
      <vt:lpstr>Data extraction</vt:lpstr>
      <vt:lpstr>Data cleaning</vt:lpstr>
      <vt:lpstr>Model selection</vt:lpstr>
      <vt:lpstr>Findings</vt:lpstr>
      <vt:lpstr>Average and standard deviation of the price</vt:lpstr>
      <vt:lpstr>Shared factor affecting price: neighborhoods</vt:lpstr>
      <vt:lpstr>Shared factor affecting price: neighborhoods</vt:lpstr>
      <vt:lpstr>Shared factor affecting price: neighborhoods</vt:lpstr>
      <vt:lpstr>Unique factors affecting price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Summary of findings on airbnb</dc:title>
  <dc:creator>Li, Zhongyi</dc:creator>
  <cp:lastModifiedBy>Li, Zhongyi</cp:lastModifiedBy>
  <cp:revision>37</cp:revision>
  <dcterms:created xsi:type="dcterms:W3CDTF">2016-09-03T19:10:40Z</dcterms:created>
  <dcterms:modified xsi:type="dcterms:W3CDTF">2016-09-11T18:42:13Z</dcterms:modified>
</cp:coreProperties>
</file>

<file path=docProps/thumbnail.jpeg>
</file>